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1" d="100"/>
          <a:sy n="51" d="100"/>
        </p:scale>
        <p:origin x="125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57017-E03A-F902-AF29-7F5A73CFC0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61CD15-903B-2BB5-8BFF-7DE56766A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A6303-33FE-3543-1253-3950F8491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26B43-B227-6F6D-E9FB-138A2FDA2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936A4-00C3-8E8F-8A67-4EFDE19C8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51411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37140-76E8-4121-7AB6-D88E74754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878808-54B4-0DEC-F2F1-F0E8AF8C0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8778-34AB-5B3C-FCF3-4B5435556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BBE34-6AE9-2716-29B6-6BE3AC351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7930E-F77D-91E1-7E88-4A7E3A2B7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96753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C4C68F-9350-28B9-F858-868C504A02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208505-4209-E94C-0DA3-DB8B1569A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95A66-5A1C-F763-049F-83C759106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84D5A-DF64-90E0-A528-A9ADB3128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B2C24-DB68-420B-953F-FC9FAB9B5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9626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69130-F142-0F65-3F06-6EE9AB814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81A26-3E32-0E87-8F3D-747F82961D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73D9-4206-8A2A-B8F1-D1785711A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5F425-6A27-A162-C7CB-9838AC045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B614E-2F2C-6748-92E9-5BED156C2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8615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1FBEE-A95D-07C2-C81C-90BE3B4BB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55243-8F21-9B93-64FC-75D364E98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AC0FD-516D-3573-71BF-E36F62A7C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54AC2-4B78-5957-31BE-9A3420447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77211-1D46-122E-4C3E-97FD3493C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87663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AC253-09DB-A039-21D0-4744DD585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133D3-01BB-BDAD-1EBA-CC792D5277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82D727-2571-1348-8E1B-9E569A01BD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1461D-29D8-F273-1C3B-CC8C53E96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812347-E785-8C7F-3DA3-85EE10531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719A3-A651-C407-0862-6519457A8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9751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0322-AFC7-AD11-9AFB-63D40C31C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A0C03-B166-07EC-886F-C84B5FFE8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17A1C4-100A-0D1C-F599-1542A52CD0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B99133-392D-AE8C-7480-433CC1D73E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3A559F-0FA9-6A9E-C9E1-C871F58E13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CEE773-EB54-A926-3FFA-92436E1B6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76CD6C-2652-C56A-1CB3-F6ACEC9F3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36DF26-80B1-85FE-1971-5EF5588DD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31891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E211C-EF2E-E1B5-D102-2056902FB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276A1B-5BBE-C041-F973-9EEE1C4DD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6FF290-6516-5561-3E9F-69FF42A2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7A7D03-6C76-5270-FA03-ACEF71CCA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41732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6AF89E-9E6E-3E92-0DC5-C8C526624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75BD5F-6F05-2C06-54EC-36A9E2E6F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05893B-646B-5FE4-1E0E-E74B68D37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64544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D4798-F9C8-A900-A05A-12A77B524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5D581-2AAE-C45A-E0AD-D1409CB54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2B8358-86BC-AFA0-3051-FEE904F03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5B53D-4B9B-D562-2072-477B4BF7B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9539C6-7E4E-5E7D-4EFA-FCC25509E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52E5D8-ECA9-AE7F-6E7E-4A0051839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7631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CEFDA-2AFF-E707-33F9-A1942F62A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682673-CD38-578C-04FB-4C6E43FD35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94CBF6-D9F5-964B-070A-88FC192380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5F310-64F1-1081-DF45-9371F0880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4BF8F9-087A-752E-48E3-A05B017B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0C7E3-C11D-DEB1-7D62-71037EAF3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03330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E9E86E-DDC4-F522-FC95-859E64971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D388FB-D757-139F-2F98-3E546539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213B2-43F3-70FB-33FE-283FD12E25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5884EE-89EB-4BB0-B677-1FF60B546227}" type="datetimeFigureOut">
              <a:rPr lang="en-SG" smtClean="0"/>
              <a:t>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EE93A-F8C2-BC40-5B68-426BF9E28E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C9CFB-873B-0668-AD3E-8DFC5655D2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C93F62-9FE7-443D-BB2A-32DF782C9A4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48641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FCC6973-C9B6-BA40-B823-4D0746706D75}"/>
              </a:ext>
            </a:extLst>
          </p:cNvPr>
          <p:cNvSpPr txBox="1"/>
          <p:nvPr/>
        </p:nvSpPr>
        <p:spPr>
          <a:xfrm>
            <a:off x="162839" y="475990"/>
            <a:ext cx="115865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4800" dirty="0"/>
              <a:t>Three ways to have custom domain name: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C90BF1-9FEA-4841-E029-BFF912F06520}"/>
              </a:ext>
            </a:extLst>
          </p:cNvPr>
          <p:cNvSpPr txBox="1"/>
          <p:nvPr/>
        </p:nvSpPr>
        <p:spPr>
          <a:xfrm>
            <a:off x="413359" y="2093936"/>
            <a:ext cx="1055526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SG" sz="4400" dirty="0"/>
              <a:t>Buy a domain name from godaddy.com</a:t>
            </a:r>
          </a:p>
          <a:p>
            <a:pPr marL="742950" indent="-742950">
              <a:buAutoNum type="arabicPeriod"/>
            </a:pPr>
            <a:r>
              <a:rPr lang="en-SG" sz="4400" dirty="0"/>
              <a:t>Changing the autogenerated subdomain from Shopify Settings</a:t>
            </a:r>
          </a:p>
          <a:p>
            <a:pPr marL="742950" indent="-742950">
              <a:buAutoNum type="arabicPeriod"/>
            </a:pPr>
            <a:r>
              <a:rPr lang="en-SG" sz="4400" dirty="0"/>
              <a:t>Buy a domain name Within Shopify.com</a:t>
            </a:r>
          </a:p>
        </p:txBody>
      </p:sp>
    </p:spTree>
    <p:extLst>
      <p:ext uri="{BB962C8B-B14F-4D97-AF65-F5344CB8AC3E}">
        <p14:creationId xmlns:p14="http://schemas.microsoft.com/office/powerpoint/2010/main" val="3052804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A691D-4ED1-D8C6-C342-C4305C095C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A81D0AE-3A39-EF53-1091-746B3DBA4D89}"/>
              </a:ext>
            </a:extLst>
          </p:cNvPr>
          <p:cNvSpPr txBox="1"/>
          <p:nvPr/>
        </p:nvSpPr>
        <p:spPr>
          <a:xfrm>
            <a:off x="162839" y="475990"/>
            <a:ext cx="116366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4800" dirty="0"/>
              <a:t>1. Buy a domain name from godaddy.com</a:t>
            </a:r>
          </a:p>
        </p:txBody>
      </p:sp>
      <p:pic>
        <p:nvPicPr>
          <p:cNvPr id="2" name="Godaddy Domain Name">
            <a:hlinkClick r:id="" action="ppaction://media"/>
            <a:extLst>
              <a:ext uri="{FF2B5EF4-FFF2-40B4-BE49-F238E27FC236}">
                <a16:creationId xmlns:a16="http://schemas.microsoft.com/office/drawing/2014/main" id="{9E2CEFAC-1F6E-19FA-8FFB-4C6D4FF4AD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1715" y="1493728"/>
            <a:ext cx="9015956" cy="507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359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D0F02-69FB-04CA-FEDA-4DBB422D4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C8ED23F-BB04-8FA3-2395-FA0022EDB2EE}"/>
              </a:ext>
            </a:extLst>
          </p:cNvPr>
          <p:cNvSpPr txBox="1"/>
          <p:nvPr/>
        </p:nvSpPr>
        <p:spPr>
          <a:xfrm>
            <a:off x="162839" y="475990"/>
            <a:ext cx="116492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4800" dirty="0"/>
              <a:t>2. Changing the autogenerated subdomain from Shopify Settings</a:t>
            </a:r>
          </a:p>
        </p:txBody>
      </p:sp>
      <p:pic>
        <p:nvPicPr>
          <p:cNvPr id="2" name="Changing subdomain Shopify">
            <a:hlinkClick r:id="" action="ppaction://media"/>
            <a:extLst>
              <a:ext uri="{FF2B5EF4-FFF2-40B4-BE49-F238E27FC236}">
                <a16:creationId xmlns:a16="http://schemas.microsoft.com/office/drawing/2014/main" id="{1ABB3B10-483E-37B3-C78B-482C455835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9956" y="204565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1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9A6FC8-8B2F-D1FE-1BBA-E3F6E7A02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5A279A6-B27F-2902-1F3A-3A1D8799023E}"/>
              </a:ext>
            </a:extLst>
          </p:cNvPr>
          <p:cNvSpPr txBox="1"/>
          <p:nvPr/>
        </p:nvSpPr>
        <p:spPr>
          <a:xfrm>
            <a:off x="162839" y="475990"/>
            <a:ext cx="116492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4800" dirty="0"/>
              <a:t>3. Buy a domain name Within Shopify.com</a:t>
            </a:r>
          </a:p>
        </p:txBody>
      </p:sp>
      <p:pic>
        <p:nvPicPr>
          <p:cNvPr id="2" name="Buy domain in Shopify">
            <a:hlinkClick r:id="" action="ppaction://media"/>
            <a:extLst>
              <a:ext uri="{FF2B5EF4-FFF2-40B4-BE49-F238E27FC236}">
                <a16:creationId xmlns:a16="http://schemas.microsoft.com/office/drawing/2014/main" id="{E26EB408-6827-117E-396F-61A18B311F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1298" y="1606463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244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1470</TotalTime>
  <Words>60</Words>
  <Application>Microsoft Office PowerPoint</Application>
  <PresentationFormat>Widescreen</PresentationFormat>
  <Paragraphs>7</Paragraphs>
  <Slides>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Marie Chris Soque</dc:creator>
  <cp:lastModifiedBy>Marie Chris Soque</cp:lastModifiedBy>
  <cp:revision>24</cp:revision>
  <dcterms:created xsi:type="dcterms:W3CDTF">2025-12-02T09:53:30Z</dcterms:created>
  <dcterms:modified xsi:type="dcterms:W3CDTF">2025-12-03T10:38:56Z</dcterms:modified>
</cp:coreProperties>
</file>

<file path=docProps/thumbnail.jpeg>
</file>